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Client review — A-S08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Notes from the client review.</a:t>
            </a:r>
          </a:p>
          <a:p>
            <a:r>
              <a:t>1) Satisfaction steady.</a:t>
            </a:r>
          </a:p>
          <a:p>
            <a:r>
              <a:t>2) The client signed a new division: about 1,200 users onboarding starting Nov 9.</a:t>
            </a:r>
          </a:p>
          <a:p>
            <a:r>
              <a:t>Account lead expects volume up 15% on the A-S08 gates once they are live.</a:t>
            </a:r>
          </a:p>
          <a:p>
            <a:r>
              <a:t>3) QBR moved to December.</a:t>
            </a:r>
          </a:p>
          <a:p>
            <a:r>
              <a:t>Action: WFM to reflect the onboarding in the outlook.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WFM Labs demo (synthetic)</dc:creator>
  <cp:keywords/>
  <dc:description>generated using python-pptx</dc:description>
  <cp:lastModifiedBy>WFM Labs demo</cp:lastModifiedBy>
  <cp:revision>1</cp:revision>
  <dcterms:created xsi:type="dcterms:W3CDTF">2013-01-27T09:14:16Z</dcterms:created>
  <dcterms:modified xsi:type="dcterms:W3CDTF">2013-01-27T09:15:58Z</dcterms:modified>
  <cp:category/>
</cp:coreProperties>
</file>